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327" r:id="rId2"/>
    <p:sldId id="328" r:id="rId3"/>
    <p:sldId id="355" r:id="rId4"/>
    <p:sldId id="256" r:id="rId5"/>
    <p:sldId id="362" r:id="rId6"/>
    <p:sldId id="365" r:id="rId7"/>
    <p:sldId id="367" r:id="rId8"/>
    <p:sldId id="366" r:id="rId9"/>
    <p:sldId id="257" r:id="rId10"/>
    <p:sldId id="330" r:id="rId11"/>
    <p:sldId id="357" r:id="rId12"/>
    <p:sldId id="364" r:id="rId13"/>
    <p:sldId id="363" r:id="rId14"/>
    <p:sldId id="329" r:id="rId15"/>
    <p:sldId id="331" r:id="rId16"/>
    <p:sldId id="332" r:id="rId17"/>
    <p:sldId id="333" r:id="rId18"/>
    <p:sldId id="258" r:id="rId19"/>
    <p:sldId id="259" r:id="rId20"/>
    <p:sldId id="260" r:id="rId21"/>
    <p:sldId id="261" r:id="rId22"/>
    <p:sldId id="337" r:id="rId23"/>
    <p:sldId id="408" r:id="rId24"/>
    <p:sldId id="409" r:id="rId25"/>
    <p:sldId id="411" r:id="rId26"/>
    <p:sldId id="413" r:id="rId27"/>
    <p:sldId id="414" r:id="rId28"/>
    <p:sldId id="415" r:id="rId29"/>
    <p:sldId id="416" r:id="rId30"/>
    <p:sldId id="417" r:id="rId31"/>
    <p:sldId id="338" r:id="rId32"/>
    <p:sldId id="334" r:id="rId33"/>
    <p:sldId id="262" r:id="rId34"/>
    <p:sldId id="263" r:id="rId35"/>
    <p:sldId id="264" r:id="rId36"/>
    <p:sldId id="265" r:id="rId37"/>
    <p:sldId id="418" r:id="rId38"/>
    <p:sldId id="267" r:id="rId39"/>
    <p:sldId id="268" r:id="rId40"/>
    <p:sldId id="335" r:id="rId41"/>
    <p:sldId id="269" r:id="rId42"/>
    <p:sldId id="270" r:id="rId43"/>
    <p:sldId id="271" r:id="rId44"/>
    <p:sldId id="272" r:id="rId45"/>
    <p:sldId id="273" r:id="rId46"/>
    <p:sldId id="274" r:id="rId47"/>
    <p:sldId id="340" r:id="rId48"/>
    <p:sldId id="419" r:id="rId49"/>
    <p:sldId id="420" r:id="rId50"/>
    <p:sldId id="421" r:id="rId51"/>
    <p:sldId id="278" r:id="rId52"/>
    <p:sldId id="279" r:id="rId53"/>
    <p:sldId id="280" r:id="rId54"/>
    <p:sldId id="281" r:id="rId55"/>
    <p:sldId id="282" r:id="rId56"/>
    <p:sldId id="299" r:id="rId57"/>
    <p:sldId id="300" r:id="rId58"/>
    <p:sldId id="289" r:id="rId59"/>
    <p:sldId id="291" r:id="rId60"/>
    <p:sldId id="287" r:id="rId61"/>
    <p:sldId id="293" r:id="rId62"/>
    <p:sldId id="422" r:id="rId63"/>
    <p:sldId id="296" r:id="rId64"/>
    <p:sldId id="277" r:id="rId65"/>
    <p:sldId id="283" r:id="rId66"/>
    <p:sldId id="284" r:id="rId67"/>
    <p:sldId id="285" r:id="rId68"/>
    <p:sldId id="286" r:id="rId69"/>
    <p:sldId id="301" r:id="rId70"/>
    <p:sldId id="302" r:id="rId71"/>
    <p:sldId id="359" r:id="rId72"/>
    <p:sldId id="360" r:id="rId73"/>
    <p:sldId id="368" r:id="rId74"/>
    <p:sldId id="372" r:id="rId75"/>
    <p:sldId id="397" r:id="rId76"/>
    <p:sldId id="341" r:id="rId77"/>
    <p:sldId id="303" r:id="rId78"/>
    <p:sldId id="369" r:id="rId79"/>
    <p:sldId id="370" r:id="rId80"/>
    <p:sldId id="371" r:id="rId81"/>
    <p:sldId id="304" r:id="rId82"/>
    <p:sldId id="305" r:id="rId83"/>
    <p:sldId id="343" r:id="rId84"/>
    <p:sldId id="348" r:id="rId85"/>
    <p:sldId id="342" r:id="rId86"/>
    <p:sldId id="349" r:id="rId87"/>
    <p:sldId id="345" r:id="rId88"/>
    <p:sldId id="346" r:id="rId89"/>
    <p:sldId id="347" r:id="rId90"/>
    <p:sldId id="399" r:id="rId91"/>
    <p:sldId id="374" r:id="rId92"/>
    <p:sldId id="373" r:id="rId93"/>
    <p:sldId id="398" r:id="rId94"/>
    <p:sldId id="376" r:id="rId95"/>
    <p:sldId id="392" r:id="rId96"/>
    <p:sldId id="375" r:id="rId97"/>
    <p:sldId id="380" r:id="rId98"/>
    <p:sldId id="383" r:id="rId99"/>
    <p:sldId id="384" r:id="rId100"/>
    <p:sldId id="385" r:id="rId101"/>
    <p:sldId id="381" r:id="rId102"/>
    <p:sldId id="387" r:id="rId103"/>
    <p:sldId id="386" r:id="rId104"/>
    <p:sldId id="388" r:id="rId105"/>
    <p:sldId id="391" r:id="rId106"/>
    <p:sldId id="393" r:id="rId107"/>
    <p:sldId id="389" r:id="rId108"/>
    <p:sldId id="394" r:id="rId109"/>
    <p:sldId id="395" r:id="rId110"/>
    <p:sldId id="390" r:id="rId111"/>
    <p:sldId id="382" r:id="rId112"/>
    <p:sldId id="396" r:id="rId113"/>
    <p:sldId id="400" r:id="rId114"/>
    <p:sldId id="351" r:id="rId115"/>
    <p:sldId id="352" r:id="rId116"/>
    <p:sldId id="314" r:id="rId117"/>
    <p:sldId id="315" r:id="rId118"/>
    <p:sldId id="403" r:id="rId119"/>
    <p:sldId id="404" r:id="rId120"/>
    <p:sldId id="405" r:id="rId121"/>
    <p:sldId id="406" r:id="rId122"/>
    <p:sldId id="377" r:id="rId123"/>
    <p:sldId id="378" r:id="rId124"/>
    <p:sldId id="379" r:id="rId125"/>
    <p:sldId id="407" r:id="rId126"/>
    <p:sldId id="306" r:id="rId127"/>
    <p:sldId id="358" r:id="rId128"/>
    <p:sldId id="307" r:id="rId129"/>
    <p:sldId id="308" r:id="rId130"/>
    <p:sldId id="309" r:id="rId131"/>
    <p:sldId id="310" r:id="rId132"/>
    <p:sldId id="311" r:id="rId133"/>
    <p:sldId id="312" r:id="rId134"/>
    <p:sldId id="313" r:id="rId135"/>
    <p:sldId id="316" r:id="rId136"/>
    <p:sldId id="317" r:id="rId137"/>
    <p:sldId id="353" r:id="rId138"/>
    <p:sldId id="354" r:id="rId139"/>
    <p:sldId id="318" r:id="rId140"/>
    <p:sldId id="319" r:id="rId141"/>
    <p:sldId id="401" r:id="rId142"/>
    <p:sldId id="402" r:id="rId1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1588" y="-10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21.03.2020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0.jpeg"/><Relationship Id="rId7" Type="http://schemas.openxmlformats.org/officeDocument/2006/relationships/image" Target="../media/image56.png"/><Relationship Id="rId12" Type="http://schemas.openxmlformats.org/officeDocument/2006/relationships/image" Target="../media/image1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22.jpeg"/><Relationship Id="rId5" Type="http://schemas.openxmlformats.org/officeDocument/2006/relationships/image" Target="../media/image46.png"/><Relationship Id="rId10" Type="http://schemas.openxmlformats.org/officeDocument/2006/relationships/image" Target="../media/image121.png"/><Relationship Id="rId4" Type="http://schemas.openxmlformats.org/officeDocument/2006/relationships/image" Target="../media/image45.jpeg"/><Relationship Id="rId9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0.jpeg"/><Relationship Id="rId7" Type="http://schemas.openxmlformats.org/officeDocument/2006/relationships/image" Target="../media/image56.png"/><Relationship Id="rId12" Type="http://schemas.openxmlformats.org/officeDocument/2006/relationships/image" Target="../media/image1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22.jpeg"/><Relationship Id="rId5" Type="http://schemas.openxmlformats.org/officeDocument/2006/relationships/image" Target="../media/image46.png"/><Relationship Id="rId10" Type="http://schemas.openxmlformats.org/officeDocument/2006/relationships/image" Target="../media/image121.png"/><Relationship Id="rId4" Type="http://schemas.openxmlformats.org/officeDocument/2006/relationships/image" Target="../media/image45.jpeg"/><Relationship Id="rId9" Type="http://schemas.openxmlformats.org/officeDocument/2006/relationships/image" Target="../media/image12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61.png"/><Relationship Id="rId7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48.png"/><Relationship Id="rId3" Type="http://schemas.openxmlformats.org/officeDocument/2006/relationships/image" Target="../media/image76.png"/><Relationship Id="rId7" Type="http://schemas.openxmlformats.org/officeDocument/2006/relationships/image" Target="../media/image43.png"/><Relationship Id="rId12" Type="http://schemas.openxmlformats.org/officeDocument/2006/relationships/image" Target="../media/image8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openxmlformats.org/officeDocument/2006/relationships/image" Target="../media/image46.png"/><Relationship Id="rId4" Type="http://schemas.openxmlformats.org/officeDocument/2006/relationships/image" Target="../media/image77.png"/><Relationship Id="rId9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algorithms</a:t>
            </a:r>
            <a:r>
              <a:rPr lang="de-DE" b="1" dirty="0" smtClean="0">
                <a:solidFill>
                  <a:srgbClr val="000000"/>
                </a:solidFill>
              </a:rPr>
              <a:t> and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L-Form 9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8028318" y="3284980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computer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vision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956308" y="162875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8028318" y="4653170"/>
            <a:ext cx="2376330" cy="648090"/>
          </a:xfrm>
          <a:prstGeom prst="wedgeRoundRectCallout">
            <a:avLst>
              <a:gd name="adj1" fmla="val -83337"/>
              <a:gd name="adj2" fmla="val -66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 etc.</a:t>
            </a:r>
          </a:p>
        </p:txBody>
      </p:sp>
      <p:sp>
        <p:nvSpPr>
          <p:cNvPr id="14" name="Rechteck 13"/>
          <p:cNvSpPr/>
          <p:nvPr/>
        </p:nvSpPr>
        <p:spPr>
          <a:xfrm>
            <a:off x="-1872716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Computer </a:t>
            </a:r>
            <a:r>
              <a:rPr lang="de-DE" b="1" dirty="0" err="1">
                <a:solidFill>
                  <a:srgbClr val="000000"/>
                </a:solidFill>
              </a:rPr>
              <a:t>vision</a:t>
            </a:r>
            <a:r>
              <a:rPr lang="de-DE" b="1" dirty="0">
                <a:solidFill>
                  <a:srgbClr val="000000"/>
                </a:solidFill>
              </a:rPr>
              <a:t> / </a:t>
            </a:r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algorithms</a:t>
            </a:r>
            <a:r>
              <a:rPr lang="de-DE" b="1" dirty="0">
                <a:solidFill>
                  <a:srgbClr val="000000"/>
                </a:solidFill>
              </a:rPr>
              <a:t> and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L-Form 14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L-Form 15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2763370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051650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259540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884300" y="2132820"/>
            <a:ext cx="2448340" cy="792110"/>
          </a:xfrm>
          <a:prstGeom prst="wedgeRoundRectCallout">
            <a:avLst>
              <a:gd name="adj1" fmla="val -96229"/>
              <a:gd name="adj2" fmla="val 258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Autokeyword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clarifai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tineye</a:t>
            </a:r>
            <a:r>
              <a:rPr lang="de-DE" sz="1600" dirty="0" smtClean="0">
                <a:solidFill>
                  <a:srgbClr val="000000"/>
                </a:solidFill>
              </a:rPr>
              <a:t>, Google </a:t>
            </a:r>
            <a:r>
              <a:rPr lang="de-DE" sz="1600" dirty="0" err="1" smtClean="0">
                <a:solidFill>
                  <a:srgbClr val="000000"/>
                </a:solidFill>
              </a:rPr>
              <a:t>picture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7956310" y="414910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956310" y="328498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584684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75"/>
              </p:ext>
            </p:extLst>
          </p:nvPr>
        </p:nvGraphicFramePr>
        <p:xfrm>
          <a:off x="1524000" y="13970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3095836" y="806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6264188" y="-5674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778058" y="7094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46410" y="6834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57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2597</Words>
  <Application>Microsoft Office PowerPoint</Application>
  <PresentationFormat>Bildschirmpräsentation (4:3)</PresentationFormat>
  <Paragraphs>1011</Paragraphs>
  <Slides>142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142</vt:i4>
      </vt:variant>
    </vt:vector>
  </HeadingPairs>
  <TitlesOfParts>
    <vt:vector size="152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386</cp:revision>
  <dcterms:created xsi:type="dcterms:W3CDTF">2015-04-01T08:25:24Z</dcterms:created>
  <dcterms:modified xsi:type="dcterms:W3CDTF">2020-03-21T13:12:52Z</dcterms:modified>
</cp:coreProperties>
</file>